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81" r:id="rId5"/>
  </p:sldIdLst>
  <p:sldSz cx="10691813" cy="15119350"/>
  <p:notesSz cx="6858000" cy="9144000"/>
  <p:defaultTextStyle>
    <a:defPPr>
      <a:defRPr lang="en-US"/>
    </a:defPPr>
    <a:lvl1pPr marL="0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526740" rtl="0" eaLnBrk="1" latinLnBrk="0" hangingPunct="1">
      <a:defRPr sz="207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9ACF"/>
    <a:srgbClr val="83DCEE"/>
    <a:srgbClr val="537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Orta Stil 4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41" autoAdjust="0"/>
    <p:restoredTop sz="94660"/>
  </p:normalViewPr>
  <p:slideViewPr>
    <p:cSldViewPr snapToGrid="0">
      <p:cViewPr varScale="1">
        <p:scale>
          <a:sx n="34" d="100"/>
          <a:sy n="34" d="100"/>
        </p:scale>
        <p:origin x="255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31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46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69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43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17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69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73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70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36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30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42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3BC56-DCC1-43CA-82D5-E33C4E59868D}" type="datetimeFigureOut">
              <a:rPr lang="tr-TR" smtClean="0"/>
              <a:t>15.09.2025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DBA81-6827-4B19-9C55-9AA1BA5169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97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ekran görüntüsü, meneviş mavisi içeren bir resim&#10;&#10;Açıklama otomatik olarak oluşturuldu">
            <a:extLst>
              <a:ext uri="{FF2B5EF4-FFF2-40B4-BE49-F238E27FC236}">
                <a16:creationId xmlns:a16="http://schemas.microsoft.com/office/drawing/2014/main" id="{0978BB91-0533-9630-42FC-B812BF1E6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" y="28574"/>
            <a:ext cx="10686257" cy="15070037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193B96ED-6C8B-7F4F-AC7D-F9F2110953ED}"/>
              </a:ext>
            </a:extLst>
          </p:cNvPr>
          <p:cNvSpPr txBox="1"/>
          <p:nvPr/>
        </p:nvSpPr>
        <p:spPr>
          <a:xfrm>
            <a:off x="2326356" y="1650847"/>
            <a:ext cx="8545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</a:rPr>
              <a:t>KALİTE KOORDİNATÖRLÜĞÜ</a:t>
            </a:r>
          </a:p>
          <a:p>
            <a:r>
              <a:rPr lang="tr-TR" sz="2400" dirty="0">
                <a:solidFill>
                  <a:schemeClr val="bg1"/>
                </a:solidFill>
              </a:rPr>
              <a:t>BOLOGNA KOORDİNATÖRLÜĞÜ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3C227C4-5D41-75B2-5637-E96029737522}"/>
              </a:ext>
            </a:extLst>
          </p:cNvPr>
          <p:cNvSpPr txBox="1"/>
          <p:nvPr/>
        </p:nvSpPr>
        <p:spPr>
          <a:xfrm>
            <a:off x="83260" y="3207456"/>
            <a:ext cx="10168759" cy="1645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4800" b="1" kern="100" dirty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EĞİTİMDE KALİTEYİ GELİŞTİRME EĞİTİMİ</a:t>
            </a:r>
            <a:endParaRPr lang="tr-TR" sz="4800" kern="100" dirty="0">
              <a:solidFill>
                <a:schemeClr val="accent4">
                  <a:lumMod val="20000"/>
                  <a:lumOff val="8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12C0FAD-D445-021B-E7AC-7C9DE14ADA0F}"/>
              </a:ext>
            </a:extLst>
          </p:cNvPr>
          <p:cNvSpPr txBox="1"/>
          <p:nvPr/>
        </p:nvSpPr>
        <p:spPr>
          <a:xfrm>
            <a:off x="152400" y="10071035"/>
            <a:ext cx="97002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solidFill>
                  <a:schemeClr val="bg1"/>
                </a:solidFill>
              </a:rPr>
              <a:t>         23 Eylül 2025          10.00 -15.00     Çevrimiçi</a:t>
            </a:r>
          </a:p>
          <a:p>
            <a:r>
              <a:rPr lang="tr-TR" sz="3600" b="1" dirty="0">
                <a:solidFill>
                  <a:schemeClr val="bg1"/>
                </a:solidFill>
              </a:rPr>
              <a:t>                                                                  </a:t>
            </a: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3492140A-4E1B-F2E4-82E3-F5ECF07A5D3B}"/>
              </a:ext>
            </a:extLst>
          </p:cNvPr>
          <p:cNvSpPr txBox="1"/>
          <p:nvPr/>
        </p:nvSpPr>
        <p:spPr>
          <a:xfrm rot="21054139">
            <a:off x="6627848" y="12660359"/>
            <a:ext cx="36005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b="1" kern="100" dirty="0">
                <a:solidFill>
                  <a:schemeClr val="accent4">
                    <a:lumMod val="20000"/>
                    <a:lumOff val="80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Katılım Belgeli</a:t>
            </a:r>
            <a:endParaRPr lang="tr-TR" sz="3200" dirty="0"/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1FFA7EB3-0007-80EC-5F59-CD7F5BAF5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06918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C1B242FE-A713-8FBB-464F-B43086782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06918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E19D2977-0E5E-AD19-8F60-A83AAE910FDD}"/>
              </a:ext>
            </a:extLst>
          </p:cNvPr>
          <p:cNvSpPr txBox="1"/>
          <p:nvPr/>
        </p:nvSpPr>
        <p:spPr>
          <a:xfrm>
            <a:off x="-27608" y="10937021"/>
            <a:ext cx="2964179" cy="41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Eğitim Katılım QR  Kodu</a:t>
            </a:r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id="{C04058A9-21F5-E60C-EE55-6DD864A97074}"/>
              </a:ext>
            </a:extLst>
          </p:cNvPr>
          <p:cNvSpPr txBox="1"/>
          <p:nvPr/>
        </p:nvSpPr>
        <p:spPr>
          <a:xfrm>
            <a:off x="657556" y="8735451"/>
            <a:ext cx="83820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/>
              <a:t>Eğitim Koordinatörü Prof. Dr. Zeki ARSAL</a:t>
            </a:r>
          </a:p>
        </p:txBody>
      </p:sp>
      <p:pic>
        <p:nvPicPr>
          <p:cNvPr id="1029" name="Picture 5" descr="2022 Takvimi">
            <a:extLst>
              <a:ext uri="{FF2B5EF4-FFF2-40B4-BE49-F238E27FC236}">
                <a16:creationId xmlns:a16="http://schemas.microsoft.com/office/drawing/2014/main" id="{48C6A45A-3404-5AE4-8A22-AE94BAC5C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829399"/>
            <a:ext cx="1010312" cy="1010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126.890 Analog saat Görseli, Stok Fotoğraf, 3D Nesne ve Vektör |  Shutterstock">
            <a:extLst>
              <a:ext uri="{FF2B5EF4-FFF2-40B4-BE49-F238E27FC236}">
                <a16:creationId xmlns:a16="http://schemas.microsoft.com/office/drawing/2014/main" id="{5F7350E3-629E-B82C-891F-DDB72C937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295" y="10014948"/>
            <a:ext cx="824763" cy="82476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Ok: Köşeli Çift Ayraç 35">
            <a:extLst>
              <a:ext uri="{FF2B5EF4-FFF2-40B4-BE49-F238E27FC236}">
                <a16:creationId xmlns:a16="http://schemas.microsoft.com/office/drawing/2014/main" id="{B53FC3FF-AF28-38EF-BB3D-EBF71A826276}"/>
              </a:ext>
            </a:extLst>
          </p:cNvPr>
          <p:cNvSpPr/>
          <p:nvPr/>
        </p:nvSpPr>
        <p:spPr>
          <a:xfrm rot="20711761">
            <a:off x="6335486" y="13033899"/>
            <a:ext cx="740228" cy="492217"/>
          </a:xfrm>
          <a:prstGeom prst="chevron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551536D-8464-A613-E4D1-26B84FD16B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7607" y="14014099"/>
            <a:ext cx="10279626" cy="990600"/>
          </a:xfrm>
          <a:prstGeom prst="rect">
            <a:avLst/>
          </a:prstGeom>
        </p:spPr>
      </p:pic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30325CD2-4C43-5115-52D6-9415E51CB2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079178"/>
              </p:ext>
            </p:extLst>
          </p:nvPr>
        </p:nvGraphicFramePr>
        <p:xfrm>
          <a:off x="152400" y="5660726"/>
          <a:ext cx="9700261" cy="281310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587188">
                  <a:extLst>
                    <a:ext uri="{9D8B030D-6E8A-4147-A177-3AD203B41FA5}">
                      <a16:colId xmlns:a16="http://schemas.microsoft.com/office/drawing/2014/main" val="3072294491"/>
                    </a:ext>
                  </a:extLst>
                </a:gridCol>
                <a:gridCol w="3718612">
                  <a:extLst>
                    <a:ext uri="{9D8B030D-6E8A-4147-A177-3AD203B41FA5}">
                      <a16:colId xmlns:a16="http://schemas.microsoft.com/office/drawing/2014/main" val="102933480"/>
                    </a:ext>
                  </a:extLst>
                </a:gridCol>
                <a:gridCol w="1394461">
                  <a:extLst>
                    <a:ext uri="{9D8B030D-6E8A-4147-A177-3AD203B41FA5}">
                      <a16:colId xmlns:a16="http://schemas.microsoft.com/office/drawing/2014/main" val="3045806335"/>
                    </a:ext>
                  </a:extLst>
                </a:gridCol>
              </a:tblGrid>
              <a:tr h="444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tx1"/>
                          </a:solidFill>
                          <a:effectLst/>
                        </a:rPr>
                        <a:t>Konu</a:t>
                      </a:r>
                      <a:endParaRPr lang="tr-TR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tx1"/>
                          </a:solidFill>
                          <a:effectLst/>
                        </a:rPr>
                        <a:t>Eğitmen</a:t>
                      </a:r>
                      <a:endParaRPr lang="tr-TR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tx1"/>
                          </a:solidFill>
                          <a:effectLst/>
                        </a:rPr>
                        <a:t>Saat</a:t>
                      </a:r>
                      <a:endParaRPr lang="tr-TR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056323"/>
                  </a:ext>
                </a:extLst>
              </a:tr>
              <a:tr h="577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Program Tasarımı ve Program Çıktılarının Oluşturulması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Prof.Dr. Zeki ARSAL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10.00-10.40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3965823"/>
                  </a:ext>
                </a:extLst>
              </a:tr>
              <a:tr h="283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Öğrenci Merkezli Öğretim Yöntemleri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Dr. Öğr.Üyesi Meriç TUNCEL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11.00-11.40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1866160"/>
                  </a:ext>
                </a:extLst>
              </a:tr>
              <a:tr h="283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Eğitimde Yeni Teknolojilerin Kullanılması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Doç. Dr. Nuh YAVUZALP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11.50-12.30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026180"/>
                  </a:ext>
                </a:extLst>
              </a:tr>
              <a:tr h="36249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tx1"/>
                          </a:solidFill>
                          <a:effectLst/>
                        </a:rPr>
                        <a:t>Öğle Arası</a:t>
                      </a:r>
                      <a:endParaRPr lang="tr-TR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tx1"/>
                          </a:solidFill>
                          <a:effectLst/>
                        </a:rPr>
                        <a:t>12.30-13.30</a:t>
                      </a:r>
                      <a:endParaRPr lang="tr-TR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307286"/>
                  </a:ext>
                </a:extLst>
              </a:tr>
              <a:tr h="577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Öğretim Kalitesine Küresel Bakış: WEF ve OECD Bulgularının Sınıfa Yansımaları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Prof. Dr. Anıl RAKICIOĞLU SÖYLEMEZ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13.30-14.10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8150949"/>
                  </a:ext>
                </a:extLst>
              </a:tr>
              <a:tr h="283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chemeClr val="bg1"/>
                          </a:solidFill>
                          <a:effectLst/>
                        </a:rPr>
                        <a:t>Klasik Ve Tamamlayıcı Ölçme Yöntemleri</a:t>
                      </a:r>
                      <a:endParaRPr lang="tr-TR" sz="18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>
                          <a:solidFill>
                            <a:schemeClr val="bg1"/>
                          </a:solidFill>
                          <a:effectLst/>
                        </a:rPr>
                        <a:t>Dr. Öğr. Üyesi Alperen YANDI</a:t>
                      </a:r>
                      <a:endParaRPr lang="tr-TR" sz="18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100" dirty="0">
                          <a:solidFill>
                            <a:schemeClr val="bg1"/>
                          </a:solidFill>
                          <a:effectLst/>
                        </a:rPr>
                        <a:t>14.20-15.00</a:t>
                      </a:r>
                      <a:endParaRPr lang="tr-TR" sz="18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6307148"/>
                  </a:ext>
                </a:extLst>
              </a:tr>
            </a:tbl>
          </a:graphicData>
        </a:graphic>
      </p:graphicFrame>
      <p:pic>
        <p:nvPicPr>
          <p:cNvPr id="8" name="Resim 7">
            <a:extLst>
              <a:ext uri="{FF2B5EF4-FFF2-40B4-BE49-F238E27FC236}">
                <a16:creationId xmlns:a16="http://schemas.microsoft.com/office/drawing/2014/main" id="{600E4BF0-6F89-754A-E6CC-71A08FAA16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11394403"/>
            <a:ext cx="2349005" cy="227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EF94B178A7E54E4FA577C83A08A7DAF5" ma:contentTypeVersion="2" ma:contentTypeDescription="Yeni belge oluşturun." ma:contentTypeScope="" ma:versionID="7363364091478a415e6d4b2f2c55d74b">
  <xsd:schema xmlns:xsd="http://www.w3.org/2001/XMLSchema" xmlns:xs="http://www.w3.org/2001/XMLSchema" xmlns:p="http://schemas.microsoft.com/office/2006/metadata/properties" xmlns:ns3="4cbb4a69-4cb0-4cf9-aa09-169e3ad797e6" targetNamespace="http://schemas.microsoft.com/office/2006/metadata/properties" ma:root="true" ma:fieldsID="bf68582f44e9760efb93296a757eb196" ns3:_="">
    <xsd:import namespace="4cbb4a69-4cb0-4cf9-aa09-169e3ad797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bb4a69-4cb0-4cf9-aa09-169e3ad797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EE4272-B5AB-4776-A6CE-39D68170BB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bb4a69-4cb0-4cf9-aa09-169e3ad797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499410-7DD5-4ADD-BC07-DC40B6ABAE77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cbb4a69-4cb0-4cf9-aa09-169e3ad797e6"/>
  </ds:schemaRefs>
</ds:datastoreItem>
</file>

<file path=customXml/itemProps3.xml><?xml version="1.0" encoding="utf-8"?>
<ds:datastoreItem xmlns:ds="http://schemas.openxmlformats.org/officeDocument/2006/customXml" ds:itemID="{ACD44B1D-6DB0-4881-BCF1-2ED862AEC0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8026</TotalTime>
  <Words>105</Words>
  <Application>Microsoft Office PowerPoint</Application>
  <PresentationFormat>Özel</PresentationFormat>
  <Paragraphs>28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Barış Turhan</dc:creator>
  <cp:lastModifiedBy>songül yorgun</cp:lastModifiedBy>
  <cp:revision>36</cp:revision>
  <cp:lastPrinted>2023-01-16T07:41:46Z</cp:lastPrinted>
  <dcterms:created xsi:type="dcterms:W3CDTF">2022-12-19T13:45:05Z</dcterms:created>
  <dcterms:modified xsi:type="dcterms:W3CDTF">2025-09-15T10:15:26Z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0x010100EF94B178A7E54E4FA577C83A08A7DAF5</vt:lpwstr>
  </property>
</Properties>
</file>